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50063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خوردگی در خطوط، مخازن و چک دوره‌ای</a:t>
                      </a: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 خوردگی </a:t>
                      </a: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کیمیا کلر کبودان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104</TotalTime>
  <Words>41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6</cp:revision>
  <dcterms:created xsi:type="dcterms:W3CDTF">2022-10-10T06:33:47Z</dcterms:created>
  <dcterms:modified xsi:type="dcterms:W3CDTF">2022-10-17T04:46:51Z</dcterms:modified>
</cp:coreProperties>
</file>